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1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286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46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23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9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4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165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70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02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77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142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B7A58B-1821-4F56-9601-1AD3FBB74D62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670451-B91F-44DF-B5DE-E7FF0C1E55B8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3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2CA1-F95E-D730-E711-7A51720CC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72" y="1583033"/>
            <a:ext cx="10855842" cy="2712521"/>
          </a:xfrm>
        </p:spPr>
        <p:txBody>
          <a:bodyPr>
            <a:normAutofit/>
          </a:bodyPr>
          <a:lstStyle/>
          <a:p>
            <a:pPr algn="ctr"/>
            <a:r>
              <a:rPr lang="en-ZA" sz="7200" b="1" dirty="0">
                <a:solidFill>
                  <a:srgbClr val="7030A0"/>
                </a:solidFill>
              </a:rPr>
              <a:t>Roles and Rewards of Chapters in IAF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7B735-46AA-2761-0C0E-D6BB040B0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754" y="4051004"/>
            <a:ext cx="9144000" cy="1743740"/>
          </a:xfrm>
        </p:spPr>
        <p:txBody>
          <a:bodyPr>
            <a:normAutofit fontScale="85000" lnSpcReduction="20000"/>
          </a:bodyPr>
          <a:lstStyle/>
          <a:p>
            <a:endParaRPr lang="en-ZA" dirty="0"/>
          </a:p>
          <a:p>
            <a:pPr algn="just"/>
            <a:r>
              <a:rPr lang="en-ZA" dirty="0"/>
              <a:t>10 September 2024</a:t>
            </a:r>
          </a:p>
          <a:p>
            <a:r>
              <a:rPr lang="en-ZA" dirty="0"/>
              <a:t>Facilitated by Sharda Naidoo with Contributions from:</a:t>
            </a:r>
          </a:p>
          <a:p>
            <a:r>
              <a:rPr lang="en-ZA" dirty="0"/>
              <a:t> </a:t>
            </a:r>
            <a:r>
              <a:rPr lang="en-ZA" b="1" dirty="0">
                <a:solidFill>
                  <a:srgbClr val="7030A0"/>
                </a:solidFill>
              </a:rPr>
              <a:t>John Cornwall, Fasil Bogale, Tamara Zivadinovic, Gerardo de Luzenberger and Kathrina Loeffler</a:t>
            </a:r>
          </a:p>
          <a:p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C270BA-C880-7E6C-41EA-3B22E8B26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9" y="-310902"/>
            <a:ext cx="5349726" cy="460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1862-5A52-8B9E-E7F6-F2600A03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6774"/>
          </a:xfrm>
        </p:spPr>
        <p:txBody>
          <a:bodyPr>
            <a:normAutofit/>
          </a:bodyPr>
          <a:lstStyle/>
          <a:p>
            <a:pPr algn="ctr"/>
            <a:r>
              <a:rPr lang="en-ZA" sz="4400" b="1" dirty="0">
                <a:solidFill>
                  <a:srgbClr val="7030A0"/>
                </a:solidFill>
              </a:rPr>
              <a:t>Treasurer’s View Over 3 years &amp; 8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24011-3602-915D-0664-BB9AB76E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064"/>
            <a:ext cx="10515600" cy="4529471"/>
          </a:xfrm>
        </p:spPr>
        <p:txBody>
          <a:bodyPr>
            <a:normAutofit lnSpcReduction="10000"/>
          </a:bodyPr>
          <a:lstStyle/>
          <a:p>
            <a:r>
              <a:rPr lang="en-ZA" sz="3200" dirty="0"/>
              <a:t>Chapter applications – treasure trove of creativity and collaboration</a:t>
            </a:r>
          </a:p>
          <a:p>
            <a:r>
              <a:rPr lang="en-ZA" sz="3200" dirty="0"/>
              <a:t>Positive responses to learning, social challenges, health challenge of Covid, climate disasters, </a:t>
            </a:r>
          </a:p>
          <a:p>
            <a:r>
              <a:rPr lang="en-ZA" sz="3200" dirty="0"/>
              <a:t>Integrating spiritual and psychological tools into facilitation</a:t>
            </a:r>
          </a:p>
          <a:p>
            <a:r>
              <a:rPr lang="en-ZA" sz="3200" dirty="0"/>
              <a:t>Responsiveness to member learning needs and innovations for the time</a:t>
            </a:r>
          </a:p>
          <a:p>
            <a:r>
              <a:rPr lang="en-ZA" sz="3200" dirty="0"/>
              <a:t>Spirit of giving and taking</a:t>
            </a:r>
          </a:p>
          <a:p>
            <a:r>
              <a:rPr lang="en-ZA" sz="3200" dirty="0"/>
              <a:t>Generous leadership and sharing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430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7C15-7C97-C7DE-C0E6-D252EBBE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14" y="286604"/>
            <a:ext cx="10432666" cy="1074364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>
                <a:solidFill>
                  <a:srgbClr val="7030A0"/>
                </a:solidFill>
              </a:rPr>
              <a:t>Activities that bulged like the earth and swelled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2A68-64AB-B8D9-D00B-F1C6F3AE1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684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 of digital facilitation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Miro as a facilitator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café “Explore our way; Future of Our IAF Chapter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 review “Emerging Participatory Society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IAF Core Competency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 deviance for social change</a:t>
            </a:r>
            <a:endParaRPr lang="en-Z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160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D6BF-2556-E5D4-52C4-04D7F779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01955"/>
          </a:xfrm>
        </p:spPr>
        <p:txBody>
          <a:bodyPr>
            <a:normAutofit/>
          </a:bodyPr>
          <a:lstStyle/>
          <a:p>
            <a:pPr algn="ctr"/>
            <a:r>
              <a:rPr lang="en-ZA" sz="4400" b="1" dirty="0">
                <a:solidFill>
                  <a:srgbClr val="7030A0"/>
                </a:solidFill>
              </a:rPr>
              <a:t>Gatherings as Catalysts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9235-56D1-D4D4-0A2F-78A64B91D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of Practice series with IAF SG: IAF Core Competencies</a:t>
            </a:r>
            <a:endParaRPr lang="en-Z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Facilitation in education (school and tertiary), politics, social change, development programmes</a:t>
            </a:r>
            <a:endParaRPr lang="en-Z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 Review - The new science of leading change</a:t>
            </a:r>
            <a:endParaRPr lang="en-Z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IAF Asia Learn a Thon</a:t>
            </a:r>
            <a:endParaRPr lang="en-Z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Z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collaboration projects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Dialogues on themes of social concerns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357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67FB-0B0C-E8D4-BB92-92D1F7F4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0690"/>
          </a:xfrm>
        </p:spPr>
        <p:txBody>
          <a:bodyPr/>
          <a:lstStyle/>
          <a:p>
            <a:pPr algn="ctr"/>
            <a:r>
              <a:rPr lang="en-ZA" dirty="0"/>
              <a:t> </a:t>
            </a:r>
            <a:r>
              <a:rPr lang="en-ZA" sz="4400" b="1" dirty="0">
                <a:solidFill>
                  <a:srgbClr val="7030A0"/>
                </a:solidFill>
              </a:rPr>
              <a:t>Titles that opened minds and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DEA7-9E0C-C241-6E2E-9D4A371E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54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mindfulness can help in facilitation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Liberating Structures - Explore "Meaningful Dialogue"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IAFHK meets IAF Jamaica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Reflection on the new wave of migration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Facilitation Co-learning Group Feeling Card, "Let it go" – during    Covid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Z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Exploring our identities together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07673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244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</vt:lpstr>
      <vt:lpstr>Roles and Rewards of Chapters in IAF</vt:lpstr>
      <vt:lpstr>Treasurer’s View Over 3 years &amp; 8 Months</vt:lpstr>
      <vt:lpstr>Activities that bulged like the earth and swelled </vt:lpstr>
      <vt:lpstr>Gatherings as Catalysts</vt:lpstr>
      <vt:lpstr> Titles that opened minds and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Sharda Naidoo</dc:creator>
  <cp:lastModifiedBy>Sharda Naidoo</cp:lastModifiedBy>
  <cp:revision>2</cp:revision>
  <dcterms:created xsi:type="dcterms:W3CDTF">2024-09-10T14:38:00Z</dcterms:created>
  <dcterms:modified xsi:type="dcterms:W3CDTF">2024-09-10T15:40:27Z</dcterms:modified>
</cp:coreProperties>
</file>